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04" r:id="rId21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19" Type="http://schemas.openxmlformats.org/officeDocument/2006/relationships/slide" Target="slides/slide14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8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9" name="Google Shape;5059;p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60" name="Google Shape;5060;p1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notesSlide" Target="../notesSlides/notesSlide149.xml"/></Relationships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1" name="Shape 5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2" name="Google Shape;5062;p705"/>
          <p:cNvSpPr txBox="1"/>
          <p:nvPr>
            <p:ph type="title"/>
          </p:nvPr>
        </p:nvSpPr>
        <p:spPr>
          <a:xfrm>
            <a:off x="457200" y="205978"/>
            <a:ext cx="82296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mic Sans MS"/>
              <a:buNone/>
            </a:pPr>
            <a:r>
              <a:rPr b="1" i="0" lang="zh-CN" sz="3000" u="none" cap="none" strike="noStrike">
                <a:solidFill>
                  <a:srgbClr val="1514F9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 Three</a:t>
            </a:r>
            <a:endParaRPr b="1" i="0" sz="252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63" name="Google Shape;5063;p705"/>
          <p:cNvSpPr txBox="1"/>
          <p:nvPr>
            <p:ph idx="1" type="body"/>
          </p:nvPr>
        </p:nvSpPr>
        <p:spPr>
          <a:xfrm>
            <a:off x="152400" y="514350"/>
            <a:ext cx="8763000" cy="45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Baseballs come in packs of 8 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basketballs come in packs of 6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 If there are 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24 players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what is the least number of packs needed so that each player has a basketball and a baseball and nothing is left over?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LCM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8, 6, 24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8, 16, 24, 32, 40, 48, 56, 64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6, 12, 18, 24, 30, 36, 42, 48</a:t>
            </a:r>
            <a:endParaRPr b="0" i="0" sz="3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64" name="Google Shape;5064;p705"/>
          <p:cNvSpPr/>
          <p:nvPr/>
        </p:nvSpPr>
        <p:spPr>
          <a:xfrm>
            <a:off x="6577047" y="4171950"/>
            <a:ext cx="2232900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